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96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</p:sldIdLst>
  <p:sldSz cx="12192000" cy="6858000"/>
  <p:notesSz cx="6858000" cy="9144000"/>
  <p:photoAlbum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CD68-0A36-472F-92A5-F93B443E8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C57B1-D440-4260-80A0-8B4B6E050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B6D77-5D2D-48C2-9CE9-91D5625A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FFFF3-983A-4FE5-9C45-27A06664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D935E-E9A5-400E-B72B-D81950B5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1643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B87F-D875-431F-A926-554D5C8DD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C5AE0-99C9-479F-B30F-342DDAE2B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C9588-180E-44F2-9FDE-7D4D1A7E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79CA2-3CF3-4E11-A528-1E078932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9D148-CAAA-47AA-B162-9099662C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8176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2D19B-5C1F-4EAD-85FE-DBC826464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B531F-F7B3-421F-82CD-26599C9D6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148C6-F2A0-46DA-A5C1-1FEC7BA6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C24D6-0428-42BF-8190-B6F62BD3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93D4F-8A0C-460A-9B16-B49ABDEB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496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3ADC-29EF-4D5B-B30D-8DF8B785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9E95-D699-44B7-975B-E1452CAF0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3D7C1-AF65-4C49-9765-D23CAB14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BE194-DF5B-4A0E-BF5D-B1AB3003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49CD3-C25B-4542-8009-AE0F6BEF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616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C557E-2EC5-4FBB-BA83-C223E367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08B3E-5BF8-4E87-8D15-2C7190F83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A7282-8501-4220-9485-93C003B2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FF63F-E3D2-4E5C-AD98-703455ED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88B51-DB24-49F7-B0A8-5AB33D5D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742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AEBD-5F40-4318-BDCA-27E9CA2D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E682B-D5D8-4A98-A0FB-F5FB88599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37180-C199-46CD-943C-9903AF7D7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EDA76-FE80-4251-B60A-D9142A7B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87297-046D-4577-A9AF-CF74B9E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11D5E-96BC-41BD-8752-8200686D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3749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983F-578A-44D5-898B-7BD7A4F5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FCCA6-517C-42BA-9BAC-63348490B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4AACF-4198-4A67-A835-80915D87D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8F85A-C50F-4586-8A7E-F61103F4D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AE7105-6569-436E-A460-F4772D71C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EFD3F9-4702-47C9-B88F-30D6AC83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C4FE6-73E2-435A-BEF0-BAE62D95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4B63A1-9E82-470C-A6D9-9F50E406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745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AA3E-29FA-48AF-8E30-CA585890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1DC2F7-1A9A-4A33-9EED-59C4EDB6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127C6-0EAF-4AF4-ABD7-07A665A4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21CBA-B25E-4E77-BBDD-D6601DF7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9529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927EF-11BD-4204-A568-54EF826A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9BD9C-BD2C-4269-A255-886A5C11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65288-F2B6-478B-B256-203E81F6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966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21E0B-FC1B-40FC-A59C-892FF879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7AA3D-CF75-436E-A1DA-7CF976868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77B80-FD41-44C4-8B26-4DA1CE94F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CAF85-372F-4A43-A344-614983A5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0BBBB-8605-44A3-A257-9F09CE5B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09141-FB14-45F9-90E4-F013EC43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88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B698-AA6F-4EF6-B540-93FE65C7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290769-C712-4925-83A8-6C7312FD0C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05AED-DB18-4041-9FC2-7B645F903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411DA-7A81-4560-A94F-A29875DF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B77CD-100F-4E9E-B6B3-13BFEA6E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CEE47-254C-4B1B-828F-59AEE828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7080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D9028-9087-4A94-AEDA-1A87F113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43B5C-939A-478B-9F81-02D2E83A8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7077-5EDC-480B-9787-36AAD2E71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D9688-D358-4401-A504-5EFE6FAC3923}" type="datetimeFigureOut">
              <a:rPr lang="en-NL" smtClean="0"/>
              <a:t>20/12/2022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161FE-D2B5-428E-B80D-7EB12F1E3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C817B-4D53-4E5E-ADDF-E0AA99409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E0A6C-90C8-433E-9422-7E632329A2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5115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71E2-F308-458E-A233-1F2870A38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DPI Annual Meeting 2022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89F52-0B39-48F6-90C1-8742C10E6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8 November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47123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28">
            <a:extLst>
              <a:ext uri="{FF2B5EF4-FFF2-40B4-BE49-F238E27FC236}">
                <a16:creationId xmlns:a16="http://schemas.microsoft.com/office/drawing/2014/main" id="{F6975A3A-999F-4BE6-8D5B-9348B9914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759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842">
            <a:extLst>
              <a:ext uri="{FF2B5EF4-FFF2-40B4-BE49-F238E27FC236}">
                <a16:creationId xmlns:a16="http://schemas.microsoft.com/office/drawing/2014/main" id="{F5DD51C2-FF8E-42F1-AE51-7F37E28443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48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872">
            <a:extLst>
              <a:ext uri="{FF2B5EF4-FFF2-40B4-BE49-F238E27FC236}">
                <a16:creationId xmlns:a16="http://schemas.microsoft.com/office/drawing/2014/main" id="{AAC7A435-E4E0-4CD2-8DD1-A25491159A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24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899">
            <a:extLst>
              <a:ext uri="{FF2B5EF4-FFF2-40B4-BE49-F238E27FC236}">
                <a16:creationId xmlns:a16="http://schemas.microsoft.com/office/drawing/2014/main" id="{DC1FAC0C-60C1-4BD0-9343-F2AE5E457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015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38">
            <a:extLst>
              <a:ext uri="{FF2B5EF4-FFF2-40B4-BE49-F238E27FC236}">
                <a16:creationId xmlns:a16="http://schemas.microsoft.com/office/drawing/2014/main" id="{CABF4C7C-78A3-4BD6-82A5-2298125D5E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467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39">
            <a:extLst>
              <a:ext uri="{FF2B5EF4-FFF2-40B4-BE49-F238E27FC236}">
                <a16:creationId xmlns:a16="http://schemas.microsoft.com/office/drawing/2014/main" id="{9269B540-1E68-42CF-BB31-55A0ECE995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708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45">
            <a:extLst>
              <a:ext uri="{FF2B5EF4-FFF2-40B4-BE49-F238E27FC236}">
                <a16:creationId xmlns:a16="http://schemas.microsoft.com/office/drawing/2014/main" id="{3D346CA3-57B9-43D9-B4BA-18B6FEC9C1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31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49">
            <a:extLst>
              <a:ext uri="{FF2B5EF4-FFF2-40B4-BE49-F238E27FC236}">
                <a16:creationId xmlns:a16="http://schemas.microsoft.com/office/drawing/2014/main" id="{50B38F36-8C56-4F7E-97EA-9A7C64F488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763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50">
            <a:extLst>
              <a:ext uri="{FF2B5EF4-FFF2-40B4-BE49-F238E27FC236}">
                <a16:creationId xmlns:a16="http://schemas.microsoft.com/office/drawing/2014/main" id="{8B49952C-5F95-4043-B5C9-3CDF6D1F6B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15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56">
            <a:extLst>
              <a:ext uri="{FF2B5EF4-FFF2-40B4-BE49-F238E27FC236}">
                <a16:creationId xmlns:a16="http://schemas.microsoft.com/office/drawing/2014/main" id="{FCDD5180-A97A-46EE-B5C1-772828191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510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64">
            <a:extLst>
              <a:ext uri="{FF2B5EF4-FFF2-40B4-BE49-F238E27FC236}">
                <a16:creationId xmlns:a16="http://schemas.microsoft.com/office/drawing/2014/main" id="{914B3B61-8D1E-4CE0-BB72-00CDEE39B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4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29">
            <a:extLst>
              <a:ext uri="{FF2B5EF4-FFF2-40B4-BE49-F238E27FC236}">
                <a16:creationId xmlns:a16="http://schemas.microsoft.com/office/drawing/2014/main" id="{F2885FDA-70B5-4848-9A5E-C58607397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02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69">
            <a:extLst>
              <a:ext uri="{FF2B5EF4-FFF2-40B4-BE49-F238E27FC236}">
                <a16:creationId xmlns:a16="http://schemas.microsoft.com/office/drawing/2014/main" id="{91EBBA48-A357-42F0-B953-E6E16075AE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255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72">
            <a:extLst>
              <a:ext uri="{FF2B5EF4-FFF2-40B4-BE49-F238E27FC236}">
                <a16:creationId xmlns:a16="http://schemas.microsoft.com/office/drawing/2014/main" id="{6DD26B88-F6D1-4388-B4E4-9F0040F5B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07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81">
            <a:extLst>
              <a:ext uri="{FF2B5EF4-FFF2-40B4-BE49-F238E27FC236}">
                <a16:creationId xmlns:a16="http://schemas.microsoft.com/office/drawing/2014/main" id="{19717D30-E4B2-42E8-A4D5-4BB6D5E71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357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83">
            <a:extLst>
              <a:ext uri="{FF2B5EF4-FFF2-40B4-BE49-F238E27FC236}">
                <a16:creationId xmlns:a16="http://schemas.microsoft.com/office/drawing/2014/main" id="{EC6FFBCE-258D-4579-8AA8-FBE71BFB3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624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87">
            <a:extLst>
              <a:ext uri="{FF2B5EF4-FFF2-40B4-BE49-F238E27FC236}">
                <a16:creationId xmlns:a16="http://schemas.microsoft.com/office/drawing/2014/main" id="{24D9AA92-059D-475F-9BA5-FC2B7B5C02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760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89">
            <a:extLst>
              <a:ext uri="{FF2B5EF4-FFF2-40B4-BE49-F238E27FC236}">
                <a16:creationId xmlns:a16="http://schemas.microsoft.com/office/drawing/2014/main" id="{5D145069-7775-4BE4-B3DD-CADF0E5BD7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798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93">
            <a:extLst>
              <a:ext uri="{FF2B5EF4-FFF2-40B4-BE49-F238E27FC236}">
                <a16:creationId xmlns:a16="http://schemas.microsoft.com/office/drawing/2014/main" id="{890D1C3B-B524-4439-945C-CA6D00CC5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215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97">
            <a:extLst>
              <a:ext uri="{FF2B5EF4-FFF2-40B4-BE49-F238E27FC236}">
                <a16:creationId xmlns:a16="http://schemas.microsoft.com/office/drawing/2014/main" id="{FAAC6995-FE5C-4D25-9BEC-205849C7CF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618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999">
            <a:extLst>
              <a:ext uri="{FF2B5EF4-FFF2-40B4-BE49-F238E27FC236}">
                <a16:creationId xmlns:a16="http://schemas.microsoft.com/office/drawing/2014/main" id="{28A44571-0AE2-4259-A02C-E5EC06BBD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54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71E2-F308-458E-A233-1F2870A38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DPI Annual Meeting 2022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89F52-0B39-48F6-90C1-8742C10E6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22 November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4224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31">
            <a:extLst>
              <a:ext uri="{FF2B5EF4-FFF2-40B4-BE49-F238E27FC236}">
                <a16:creationId xmlns:a16="http://schemas.microsoft.com/office/drawing/2014/main" id="{7729E244-FA39-4C99-BE3A-4B9C0E2B0A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18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521">
            <a:extLst>
              <a:ext uri="{FF2B5EF4-FFF2-40B4-BE49-F238E27FC236}">
                <a16:creationId xmlns:a16="http://schemas.microsoft.com/office/drawing/2014/main" id="{03DCD5C5-541A-4939-A656-12108B3AA3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566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554">
            <a:extLst>
              <a:ext uri="{FF2B5EF4-FFF2-40B4-BE49-F238E27FC236}">
                <a16:creationId xmlns:a16="http://schemas.microsoft.com/office/drawing/2014/main" id="{6858F742-F20C-424C-BC4B-D73CF83DA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1084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584">
            <a:extLst>
              <a:ext uri="{FF2B5EF4-FFF2-40B4-BE49-F238E27FC236}">
                <a16:creationId xmlns:a16="http://schemas.microsoft.com/office/drawing/2014/main" id="{B6311CCA-9C85-41F9-BE99-3FCBE0246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429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601">
            <a:extLst>
              <a:ext uri="{FF2B5EF4-FFF2-40B4-BE49-F238E27FC236}">
                <a16:creationId xmlns:a16="http://schemas.microsoft.com/office/drawing/2014/main" id="{6B16EF53-B0E5-460D-A331-CECB487F16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38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611">
            <a:extLst>
              <a:ext uri="{FF2B5EF4-FFF2-40B4-BE49-F238E27FC236}">
                <a16:creationId xmlns:a16="http://schemas.microsoft.com/office/drawing/2014/main" id="{CF058A27-BA51-4B4D-BC1F-C25664E74A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319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683">
            <a:extLst>
              <a:ext uri="{FF2B5EF4-FFF2-40B4-BE49-F238E27FC236}">
                <a16:creationId xmlns:a16="http://schemas.microsoft.com/office/drawing/2014/main" id="{D0D4E258-14E8-448A-88A2-192AF143C7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905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763">
            <a:extLst>
              <a:ext uri="{FF2B5EF4-FFF2-40B4-BE49-F238E27FC236}">
                <a16:creationId xmlns:a16="http://schemas.microsoft.com/office/drawing/2014/main" id="{52D32E5C-3C9A-43F1-8244-A700F749EE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82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796">
            <a:extLst>
              <a:ext uri="{FF2B5EF4-FFF2-40B4-BE49-F238E27FC236}">
                <a16:creationId xmlns:a16="http://schemas.microsoft.com/office/drawing/2014/main" id="{9B281589-0FD2-4357-932C-CD9DA0706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995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820">
            <a:extLst>
              <a:ext uri="{FF2B5EF4-FFF2-40B4-BE49-F238E27FC236}">
                <a16:creationId xmlns:a16="http://schemas.microsoft.com/office/drawing/2014/main" id="{8BC516A7-71FE-4E47-A44A-56F7E52D1D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935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828">
            <a:extLst>
              <a:ext uri="{FF2B5EF4-FFF2-40B4-BE49-F238E27FC236}">
                <a16:creationId xmlns:a16="http://schemas.microsoft.com/office/drawing/2014/main" id="{77762E02-AFC4-4837-94D1-689B34982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6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36">
            <a:extLst>
              <a:ext uri="{FF2B5EF4-FFF2-40B4-BE49-F238E27FC236}">
                <a16:creationId xmlns:a16="http://schemas.microsoft.com/office/drawing/2014/main" id="{80767971-389A-4723-BB58-18A8CE1B08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334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905">
            <a:extLst>
              <a:ext uri="{FF2B5EF4-FFF2-40B4-BE49-F238E27FC236}">
                <a16:creationId xmlns:a16="http://schemas.microsoft.com/office/drawing/2014/main" id="{6618AAA3-E58F-4C62-B0DA-28C8675CB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4196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916">
            <a:extLst>
              <a:ext uri="{FF2B5EF4-FFF2-40B4-BE49-F238E27FC236}">
                <a16:creationId xmlns:a16="http://schemas.microsoft.com/office/drawing/2014/main" id="{B705812C-01F2-4272-9F1D-1DB52CD76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558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2965">
            <a:extLst>
              <a:ext uri="{FF2B5EF4-FFF2-40B4-BE49-F238E27FC236}">
                <a16:creationId xmlns:a16="http://schemas.microsoft.com/office/drawing/2014/main" id="{38AB20CC-3767-4C8A-B076-E97EF87AD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6557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3010">
            <a:extLst>
              <a:ext uri="{FF2B5EF4-FFF2-40B4-BE49-F238E27FC236}">
                <a16:creationId xmlns:a16="http://schemas.microsoft.com/office/drawing/2014/main" id="{B84255EF-B6FE-4867-AECA-1DFD3ECC8F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821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9155">
            <a:extLst>
              <a:ext uri="{FF2B5EF4-FFF2-40B4-BE49-F238E27FC236}">
                <a16:creationId xmlns:a16="http://schemas.microsoft.com/office/drawing/2014/main" id="{20A373A7-9223-4E01-A307-67416525E8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413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9257">
            <a:extLst>
              <a:ext uri="{FF2B5EF4-FFF2-40B4-BE49-F238E27FC236}">
                <a16:creationId xmlns:a16="http://schemas.microsoft.com/office/drawing/2014/main" id="{4AD51987-8938-45CA-82BD-4D506B12D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467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9282">
            <a:extLst>
              <a:ext uri="{FF2B5EF4-FFF2-40B4-BE49-F238E27FC236}">
                <a16:creationId xmlns:a16="http://schemas.microsoft.com/office/drawing/2014/main" id="{CB7583AA-F769-41E8-9E08-1E231D5280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6787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9316">
            <a:extLst>
              <a:ext uri="{FF2B5EF4-FFF2-40B4-BE49-F238E27FC236}">
                <a16:creationId xmlns:a16="http://schemas.microsoft.com/office/drawing/2014/main" id="{46D4CDC2-0730-4417-BC9A-C5ED3AB7FA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4914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Studio_9330">
            <a:extLst>
              <a:ext uri="{FF2B5EF4-FFF2-40B4-BE49-F238E27FC236}">
                <a16:creationId xmlns:a16="http://schemas.microsoft.com/office/drawing/2014/main" id="{1A6C311B-F835-4971-BF7D-79FDEECB3D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07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38">
            <a:extLst>
              <a:ext uri="{FF2B5EF4-FFF2-40B4-BE49-F238E27FC236}">
                <a16:creationId xmlns:a16="http://schemas.microsoft.com/office/drawing/2014/main" id="{57E365C2-C5FB-46AB-A07F-10ACD18644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3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40">
            <a:extLst>
              <a:ext uri="{FF2B5EF4-FFF2-40B4-BE49-F238E27FC236}">
                <a16:creationId xmlns:a16="http://schemas.microsoft.com/office/drawing/2014/main" id="{2718CC93-4AE5-4BEF-B4AB-87AB1559D5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6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42">
            <a:extLst>
              <a:ext uri="{FF2B5EF4-FFF2-40B4-BE49-F238E27FC236}">
                <a16:creationId xmlns:a16="http://schemas.microsoft.com/office/drawing/2014/main" id="{4FCFC3FA-21A0-47A0-85D6-A483721E6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8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43">
            <a:extLst>
              <a:ext uri="{FF2B5EF4-FFF2-40B4-BE49-F238E27FC236}">
                <a16:creationId xmlns:a16="http://schemas.microsoft.com/office/drawing/2014/main" id="{01CF3E77-FD8E-4D01-B0E6-883FBD03B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18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47">
            <a:extLst>
              <a:ext uri="{FF2B5EF4-FFF2-40B4-BE49-F238E27FC236}">
                <a16:creationId xmlns:a16="http://schemas.microsoft.com/office/drawing/2014/main" id="{19352777-B2E1-4AA0-9D6D-2B3E9132B1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4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54">
            <a:extLst>
              <a:ext uri="{FF2B5EF4-FFF2-40B4-BE49-F238E27FC236}">
                <a16:creationId xmlns:a16="http://schemas.microsoft.com/office/drawing/2014/main" id="{53BD9462-A87C-4E74-87A1-0B54A78E2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7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02">
            <a:extLst>
              <a:ext uri="{FF2B5EF4-FFF2-40B4-BE49-F238E27FC236}">
                <a16:creationId xmlns:a16="http://schemas.microsoft.com/office/drawing/2014/main" id="{79D5F967-8897-4EE7-8757-6D090A8FAD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15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55">
            <a:extLst>
              <a:ext uri="{FF2B5EF4-FFF2-40B4-BE49-F238E27FC236}">
                <a16:creationId xmlns:a16="http://schemas.microsoft.com/office/drawing/2014/main" id="{78CF0F0F-7479-4E77-B99C-8513AA6E0E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34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56">
            <a:extLst>
              <a:ext uri="{FF2B5EF4-FFF2-40B4-BE49-F238E27FC236}">
                <a16:creationId xmlns:a16="http://schemas.microsoft.com/office/drawing/2014/main" id="{14CD29F0-83C2-40D0-B9FF-0FE2B1431E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40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02">
            <a:extLst>
              <a:ext uri="{FF2B5EF4-FFF2-40B4-BE49-F238E27FC236}">
                <a16:creationId xmlns:a16="http://schemas.microsoft.com/office/drawing/2014/main" id="{C4C8B078-F545-4184-B0F7-3E7ABD6426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58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08">
            <a:extLst>
              <a:ext uri="{FF2B5EF4-FFF2-40B4-BE49-F238E27FC236}">
                <a16:creationId xmlns:a16="http://schemas.microsoft.com/office/drawing/2014/main" id="{25AB2AF9-183F-43B6-9C2C-2523CD04B3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74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35">
            <a:extLst>
              <a:ext uri="{FF2B5EF4-FFF2-40B4-BE49-F238E27FC236}">
                <a16:creationId xmlns:a16="http://schemas.microsoft.com/office/drawing/2014/main" id="{4E57F669-26C7-4807-A70C-893179A13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9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39">
            <a:extLst>
              <a:ext uri="{FF2B5EF4-FFF2-40B4-BE49-F238E27FC236}">
                <a16:creationId xmlns:a16="http://schemas.microsoft.com/office/drawing/2014/main" id="{0696DF7D-7DDB-4DB2-BBBB-0DA62D0EEB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0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48">
            <a:extLst>
              <a:ext uri="{FF2B5EF4-FFF2-40B4-BE49-F238E27FC236}">
                <a16:creationId xmlns:a16="http://schemas.microsoft.com/office/drawing/2014/main" id="{780A8B94-0A65-4F83-A84D-B8B9D0A5BA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5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53">
            <a:extLst>
              <a:ext uri="{FF2B5EF4-FFF2-40B4-BE49-F238E27FC236}">
                <a16:creationId xmlns:a16="http://schemas.microsoft.com/office/drawing/2014/main" id="{E257776A-E8E0-4A63-A39C-ECF35401E9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8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55">
            <a:extLst>
              <a:ext uri="{FF2B5EF4-FFF2-40B4-BE49-F238E27FC236}">
                <a16:creationId xmlns:a16="http://schemas.microsoft.com/office/drawing/2014/main" id="{8E15EE3B-2A86-4FCD-9878-23BB5E97A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8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57">
            <a:extLst>
              <a:ext uri="{FF2B5EF4-FFF2-40B4-BE49-F238E27FC236}">
                <a16:creationId xmlns:a16="http://schemas.microsoft.com/office/drawing/2014/main" id="{54E28EAD-5E38-4CBE-B944-D66BDCB5C7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2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03">
            <a:extLst>
              <a:ext uri="{FF2B5EF4-FFF2-40B4-BE49-F238E27FC236}">
                <a16:creationId xmlns:a16="http://schemas.microsoft.com/office/drawing/2014/main" id="{D7871714-638D-4A60-8BE5-E8F4E4F936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27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60">
            <a:extLst>
              <a:ext uri="{FF2B5EF4-FFF2-40B4-BE49-F238E27FC236}">
                <a16:creationId xmlns:a16="http://schemas.microsoft.com/office/drawing/2014/main" id="{5DA45E13-ADCC-4ED9-9E4A-857E5649D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6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70">
            <a:extLst>
              <a:ext uri="{FF2B5EF4-FFF2-40B4-BE49-F238E27FC236}">
                <a16:creationId xmlns:a16="http://schemas.microsoft.com/office/drawing/2014/main" id="{F5E3B86E-18F1-4386-AA5C-30E890B35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97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172">
            <a:extLst>
              <a:ext uri="{FF2B5EF4-FFF2-40B4-BE49-F238E27FC236}">
                <a16:creationId xmlns:a16="http://schemas.microsoft.com/office/drawing/2014/main" id="{FD3D4A37-7609-4022-ADB8-BE643C1A38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75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689">
            <a:extLst>
              <a:ext uri="{FF2B5EF4-FFF2-40B4-BE49-F238E27FC236}">
                <a16:creationId xmlns:a16="http://schemas.microsoft.com/office/drawing/2014/main" id="{53E82A3A-1E3D-4E59-BBFB-980A628D88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03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710">
            <a:extLst>
              <a:ext uri="{FF2B5EF4-FFF2-40B4-BE49-F238E27FC236}">
                <a16:creationId xmlns:a16="http://schemas.microsoft.com/office/drawing/2014/main" id="{313EEB2C-6D55-464E-B3E2-2758147E4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98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742">
            <a:extLst>
              <a:ext uri="{FF2B5EF4-FFF2-40B4-BE49-F238E27FC236}">
                <a16:creationId xmlns:a16="http://schemas.microsoft.com/office/drawing/2014/main" id="{15955538-C25E-4121-828A-7610B2037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25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759">
            <a:extLst>
              <a:ext uri="{FF2B5EF4-FFF2-40B4-BE49-F238E27FC236}">
                <a16:creationId xmlns:a16="http://schemas.microsoft.com/office/drawing/2014/main" id="{B1310D9D-D0D3-4D1E-BD49-36342A4D05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91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773">
            <a:extLst>
              <a:ext uri="{FF2B5EF4-FFF2-40B4-BE49-F238E27FC236}">
                <a16:creationId xmlns:a16="http://schemas.microsoft.com/office/drawing/2014/main" id="{D2C7F012-DC97-49A8-8C3B-37E751CA1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55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782">
            <a:extLst>
              <a:ext uri="{FF2B5EF4-FFF2-40B4-BE49-F238E27FC236}">
                <a16:creationId xmlns:a16="http://schemas.microsoft.com/office/drawing/2014/main" id="{D852BCC8-D1C6-4900-B787-B677B0D536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6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796">
            <a:extLst>
              <a:ext uri="{FF2B5EF4-FFF2-40B4-BE49-F238E27FC236}">
                <a16:creationId xmlns:a16="http://schemas.microsoft.com/office/drawing/2014/main" id="{3DFC81D3-8B10-47A6-B18F-6AD7E46F05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6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05">
            <a:extLst>
              <a:ext uri="{FF2B5EF4-FFF2-40B4-BE49-F238E27FC236}">
                <a16:creationId xmlns:a16="http://schemas.microsoft.com/office/drawing/2014/main" id="{DAD81906-FC4F-480A-B9A2-5B25ADAA7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05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807">
            <a:extLst>
              <a:ext uri="{FF2B5EF4-FFF2-40B4-BE49-F238E27FC236}">
                <a16:creationId xmlns:a16="http://schemas.microsoft.com/office/drawing/2014/main" id="{E8AF4812-88BF-4B60-AC2D-84A148ED2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03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885">
            <a:extLst>
              <a:ext uri="{FF2B5EF4-FFF2-40B4-BE49-F238E27FC236}">
                <a16:creationId xmlns:a16="http://schemas.microsoft.com/office/drawing/2014/main" id="{525DC6C3-A52F-4442-9012-901D284C5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04">
            <a:extLst>
              <a:ext uri="{FF2B5EF4-FFF2-40B4-BE49-F238E27FC236}">
                <a16:creationId xmlns:a16="http://schemas.microsoft.com/office/drawing/2014/main" id="{FD0B9B10-A05E-4C47-AFE6-8CD77872E5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33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21">
            <a:extLst>
              <a:ext uri="{FF2B5EF4-FFF2-40B4-BE49-F238E27FC236}">
                <a16:creationId xmlns:a16="http://schemas.microsoft.com/office/drawing/2014/main" id="{F2070E3E-063A-4F49-AC4B-546A6BD87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80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48">
            <a:extLst>
              <a:ext uri="{FF2B5EF4-FFF2-40B4-BE49-F238E27FC236}">
                <a16:creationId xmlns:a16="http://schemas.microsoft.com/office/drawing/2014/main" id="{F4BA86BD-A0C9-47B0-99EB-B697888E1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05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53">
            <a:extLst>
              <a:ext uri="{FF2B5EF4-FFF2-40B4-BE49-F238E27FC236}">
                <a16:creationId xmlns:a16="http://schemas.microsoft.com/office/drawing/2014/main" id="{E4108529-69C0-4511-8F1F-1323D20679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35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67">
            <a:extLst>
              <a:ext uri="{FF2B5EF4-FFF2-40B4-BE49-F238E27FC236}">
                <a16:creationId xmlns:a16="http://schemas.microsoft.com/office/drawing/2014/main" id="{4A3074B6-8FCF-4B2C-81A2-65F90A3E6F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32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69">
            <a:extLst>
              <a:ext uri="{FF2B5EF4-FFF2-40B4-BE49-F238E27FC236}">
                <a16:creationId xmlns:a16="http://schemas.microsoft.com/office/drawing/2014/main" id="{8D4B1709-FA05-4658-8162-F23EEEFCAF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04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69-2">
            <a:extLst>
              <a:ext uri="{FF2B5EF4-FFF2-40B4-BE49-F238E27FC236}">
                <a16:creationId xmlns:a16="http://schemas.microsoft.com/office/drawing/2014/main" id="{8B1BB60D-FC1A-46D4-87CA-3764543B9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4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73">
            <a:extLst>
              <a:ext uri="{FF2B5EF4-FFF2-40B4-BE49-F238E27FC236}">
                <a16:creationId xmlns:a16="http://schemas.microsoft.com/office/drawing/2014/main" id="{16D66C24-C806-47F9-BD5A-AAD6C71A1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0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09">
            <a:extLst>
              <a:ext uri="{FF2B5EF4-FFF2-40B4-BE49-F238E27FC236}">
                <a16:creationId xmlns:a16="http://schemas.microsoft.com/office/drawing/2014/main" id="{17BC828E-B6EE-4934-8910-ACD14099FF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8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81">
            <a:extLst>
              <a:ext uri="{FF2B5EF4-FFF2-40B4-BE49-F238E27FC236}">
                <a16:creationId xmlns:a16="http://schemas.microsoft.com/office/drawing/2014/main" id="{35D6A117-3233-4EB5-B714-A55CAB072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96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92-2">
            <a:extLst>
              <a:ext uri="{FF2B5EF4-FFF2-40B4-BE49-F238E27FC236}">
                <a16:creationId xmlns:a16="http://schemas.microsoft.com/office/drawing/2014/main" id="{DAACB7F8-4408-4827-A50E-321D163929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93">
            <a:extLst>
              <a:ext uri="{FF2B5EF4-FFF2-40B4-BE49-F238E27FC236}">
                <a16:creationId xmlns:a16="http://schemas.microsoft.com/office/drawing/2014/main" id="{94B7AD9D-00E2-4F7D-B4E1-790230584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2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96">
            <a:extLst>
              <a:ext uri="{FF2B5EF4-FFF2-40B4-BE49-F238E27FC236}">
                <a16:creationId xmlns:a16="http://schemas.microsoft.com/office/drawing/2014/main" id="{02BBFEFD-E4A4-4041-8ED2-3C88736207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846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8997">
            <a:extLst>
              <a:ext uri="{FF2B5EF4-FFF2-40B4-BE49-F238E27FC236}">
                <a16:creationId xmlns:a16="http://schemas.microsoft.com/office/drawing/2014/main" id="{B43D28F0-05DC-49D8-B312-1A00D83650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19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03">
            <a:extLst>
              <a:ext uri="{FF2B5EF4-FFF2-40B4-BE49-F238E27FC236}">
                <a16:creationId xmlns:a16="http://schemas.microsoft.com/office/drawing/2014/main" id="{389D8D81-2253-4562-9B5E-9E3A57706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6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04">
            <a:extLst>
              <a:ext uri="{FF2B5EF4-FFF2-40B4-BE49-F238E27FC236}">
                <a16:creationId xmlns:a16="http://schemas.microsoft.com/office/drawing/2014/main" id="{40B941E9-F0F5-42EB-917B-D76AD569F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98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05">
            <a:extLst>
              <a:ext uri="{FF2B5EF4-FFF2-40B4-BE49-F238E27FC236}">
                <a16:creationId xmlns:a16="http://schemas.microsoft.com/office/drawing/2014/main" id="{6C825F54-ECA1-45D1-B8FD-3B6999FFFA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61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09">
            <a:extLst>
              <a:ext uri="{FF2B5EF4-FFF2-40B4-BE49-F238E27FC236}">
                <a16:creationId xmlns:a16="http://schemas.microsoft.com/office/drawing/2014/main" id="{B28DF48A-5917-411B-BD33-027E2DA843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046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15">
            <a:extLst>
              <a:ext uri="{FF2B5EF4-FFF2-40B4-BE49-F238E27FC236}">
                <a16:creationId xmlns:a16="http://schemas.microsoft.com/office/drawing/2014/main" id="{DCB10AA8-76BF-4F68-B119-6D1E8A92DE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7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12">
            <a:extLst>
              <a:ext uri="{FF2B5EF4-FFF2-40B4-BE49-F238E27FC236}">
                <a16:creationId xmlns:a16="http://schemas.microsoft.com/office/drawing/2014/main" id="{B27D5315-FEDA-46F1-BB7B-8CF4C8EE4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02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15-2">
            <a:extLst>
              <a:ext uri="{FF2B5EF4-FFF2-40B4-BE49-F238E27FC236}">
                <a16:creationId xmlns:a16="http://schemas.microsoft.com/office/drawing/2014/main" id="{AA9E7827-40A7-45F0-B813-CDE03F960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908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19">
            <a:extLst>
              <a:ext uri="{FF2B5EF4-FFF2-40B4-BE49-F238E27FC236}">
                <a16:creationId xmlns:a16="http://schemas.microsoft.com/office/drawing/2014/main" id="{36579171-674C-4250-AF23-0B07208615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2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19-2">
            <a:extLst>
              <a:ext uri="{FF2B5EF4-FFF2-40B4-BE49-F238E27FC236}">
                <a16:creationId xmlns:a16="http://schemas.microsoft.com/office/drawing/2014/main" id="{3E63D504-EA48-4836-ACC0-6614909AC1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051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20">
            <a:extLst>
              <a:ext uri="{FF2B5EF4-FFF2-40B4-BE49-F238E27FC236}">
                <a16:creationId xmlns:a16="http://schemas.microsoft.com/office/drawing/2014/main" id="{E723866D-600A-4142-A465-20B43426ED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3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23">
            <a:extLst>
              <a:ext uri="{FF2B5EF4-FFF2-40B4-BE49-F238E27FC236}">
                <a16:creationId xmlns:a16="http://schemas.microsoft.com/office/drawing/2014/main" id="{75EC1D47-ED2E-46B8-B6D6-04EBAD3F2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94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25">
            <a:extLst>
              <a:ext uri="{FF2B5EF4-FFF2-40B4-BE49-F238E27FC236}">
                <a16:creationId xmlns:a16="http://schemas.microsoft.com/office/drawing/2014/main" id="{DD6BA79C-875F-4B95-9C91-BD05355C63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4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32">
            <a:extLst>
              <a:ext uri="{FF2B5EF4-FFF2-40B4-BE49-F238E27FC236}">
                <a16:creationId xmlns:a16="http://schemas.microsoft.com/office/drawing/2014/main" id="{EF315454-D68D-4B00-9005-1C5AB4BEC6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29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41">
            <a:extLst>
              <a:ext uri="{FF2B5EF4-FFF2-40B4-BE49-F238E27FC236}">
                <a16:creationId xmlns:a16="http://schemas.microsoft.com/office/drawing/2014/main" id="{69B4C7B3-2613-4730-964F-87DCEC5FA2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59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48-2">
            <a:extLst>
              <a:ext uri="{FF2B5EF4-FFF2-40B4-BE49-F238E27FC236}">
                <a16:creationId xmlns:a16="http://schemas.microsoft.com/office/drawing/2014/main" id="{D8B11DDE-558A-450A-AFAC-6FFFBCAC7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09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54">
            <a:extLst>
              <a:ext uri="{FF2B5EF4-FFF2-40B4-BE49-F238E27FC236}">
                <a16:creationId xmlns:a16="http://schemas.microsoft.com/office/drawing/2014/main" id="{380C336E-3AC3-41C8-8E16-5EC5278751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9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19">
            <a:extLst>
              <a:ext uri="{FF2B5EF4-FFF2-40B4-BE49-F238E27FC236}">
                <a16:creationId xmlns:a16="http://schemas.microsoft.com/office/drawing/2014/main" id="{42C0EFCA-3F7E-407B-80AE-584085E297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910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60">
            <a:extLst>
              <a:ext uri="{FF2B5EF4-FFF2-40B4-BE49-F238E27FC236}">
                <a16:creationId xmlns:a16="http://schemas.microsoft.com/office/drawing/2014/main" id="{7187A1A5-AF88-4789-BDC1-B098FD0ACB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821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71">
            <a:extLst>
              <a:ext uri="{FF2B5EF4-FFF2-40B4-BE49-F238E27FC236}">
                <a16:creationId xmlns:a16="http://schemas.microsoft.com/office/drawing/2014/main" id="{16D0414E-BA64-4D89-837C-C614B754F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657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74">
            <a:extLst>
              <a:ext uri="{FF2B5EF4-FFF2-40B4-BE49-F238E27FC236}">
                <a16:creationId xmlns:a16="http://schemas.microsoft.com/office/drawing/2014/main" id="{A476B5B9-E094-4E53-8087-B5C7E8097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716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095">
            <a:extLst>
              <a:ext uri="{FF2B5EF4-FFF2-40B4-BE49-F238E27FC236}">
                <a16:creationId xmlns:a16="http://schemas.microsoft.com/office/drawing/2014/main" id="{08F12DAA-A823-4F45-ACB4-F4E7F7A4B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7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112">
            <a:extLst>
              <a:ext uri="{FF2B5EF4-FFF2-40B4-BE49-F238E27FC236}">
                <a16:creationId xmlns:a16="http://schemas.microsoft.com/office/drawing/2014/main" id="{4356FFC0-A2FC-476D-801C-97D6086262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52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125">
            <a:extLst>
              <a:ext uri="{FF2B5EF4-FFF2-40B4-BE49-F238E27FC236}">
                <a16:creationId xmlns:a16="http://schemas.microsoft.com/office/drawing/2014/main" id="{35E4BE9F-DBE5-4399-8AE8-D07ADC6864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44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152">
            <a:extLst>
              <a:ext uri="{FF2B5EF4-FFF2-40B4-BE49-F238E27FC236}">
                <a16:creationId xmlns:a16="http://schemas.microsoft.com/office/drawing/2014/main" id="{1DCC3640-B735-4787-BF54-BB6E81A12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32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163">
            <a:extLst>
              <a:ext uri="{FF2B5EF4-FFF2-40B4-BE49-F238E27FC236}">
                <a16:creationId xmlns:a16="http://schemas.microsoft.com/office/drawing/2014/main" id="{563FF809-FC65-4C68-8E42-8F7C80F47F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191">
            <a:extLst>
              <a:ext uri="{FF2B5EF4-FFF2-40B4-BE49-F238E27FC236}">
                <a16:creationId xmlns:a16="http://schemas.microsoft.com/office/drawing/2014/main" id="{3F7F221C-AB91-4FDA-92C5-38D357E418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718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231">
            <a:extLst>
              <a:ext uri="{FF2B5EF4-FFF2-40B4-BE49-F238E27FC236}">
                <a16:creationId xmlns:a16="http://schemas.microsoft.com/office/drawing/2014/main" id="{76FD4FEE-B436-46D5-A65E-81657CAF5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6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24">
            <a:extLst>
              <a:ext uri="{FF2B5EF4-FFF2-40B4-BE49-F238E27FC236}">
                <a16:creationId xmlns:a16="http://schemas.microsoft.com/office/drawing/2014/main" id="{83C71FF8-0CB7-49F3-B456-94A48F579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824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280">
            <a:extLst>
              <a:ext uri="{FF2B5EF4-FFF2-40B4-BE49-F238E27FC236}">
                <a16:creationId xmlns:a16="http://schemas.microsoft.com/office/drawing/2014/main" id="{CE5816DE-06DD-4A02-93BA-BD8BDD0E0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77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317">
            <a:extLst>
              <a:ext uri="{FF2B5EF4-FFF2-40B4-BE49-F238E27FC236}">
                <a16:creationId xmlns:a16="http://schemas.microsoft.com/office/drawing/2014/main" id="{2B7B3C65-2C7D-40D4-99ED-222CDE7E6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989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338">
            <a:extLst>
              <a:ext uri="{FF2B5EF4-FFF2-40B4-BE49-F238E27FC236}">
                <a16:creationId xmlns:a16="http://schemas.microsoft.com/office/drawing/2014/main" id="{5D09AFB0-699A-4FE5-BA76-2958891E7C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816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353">
            <a:extLst>
              <a:ext uri="{FF2B5EF4-FFF2-40B4-BE49-F238E27FC236}">
                <a16:creationId xmlns:a16="http://schemas.microsoft.com/office/drawing/2014/main" id="{39BF59E5-3909-426D-B332-FAD5EA3B61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590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415">
            <a:extLst>
              <a:ext uri="{FF2B5EF4-FFF2-40B4-BE49-F238E27FC236}">
                <a16:creationId xmlns:a16="http://schemas.microsoft.com/office/drawing/2014/main" id="{AFFC7515-F826-4C80-98C6-A5224355A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832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470">
            <a:extLst>
              <a:ext uri="{FF2B5EF4-FFF2-40B4-BE49-F238E27FC236}">
                <a16:creationId xmlns:a16="http://schemas.microsoft.com/office/drawing/2014/main" id="{A4ED8854-67C3-46ED-8D7E-A05B1F8F6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43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518">
            <a:extLst>
              <a:ext uri="{FF2B5EF4-FFF2-40B4-BE49-F238E27FC236}">
                <a16:creationId xmlns:a16="http://schemas.microsoft.com/office/drawing/2014/main" id="{2F2EA799-6A50-4B29-9410-30035F3BC5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035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542">
            <a:extLst>
              <a:ext uri="{FF2B5EF4-FFF2-40B4-BE49-F238E27FC236}">
                <a16:creationId xmlns:a16="http://schemas.microsoft.com/office/drawing/2014/main" id="{F8CF0078-1288-40BE-83C1-53C0BE6DD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262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545">
            <a:extLst>
              <a:ext uri="{FF2B5EF4-FFF2-40B4-BE49-F238E27FC236}">
                <a16:creationId xmlns:a16="http://schemas.microsoft.com/office/drawing/2014/main" id="{DE77032A-996D-4118-A303-7B7BE675A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736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548">
            <a:extLst>
              <a:ext uri="{FF2B5EF4-FFF2-40B4-BE49-F238E27FC236}">
                <a16:creationId xmlns:a16="http://schemas.microsoft.com/office/drawing/2014/main" id="{8349041E-940C-4840-96A7-31A632486F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9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0026">
            <a:extLst>
              <a:ext uri="{FF2B5EF4-FFF2-40B4-BE49-F238E27FC236}">
                <a16:creationId xmlns:a16="http://schemas.microsoft.com/office/drawing/2014/main" id="{06CDB9D3-BC05-4755-A78F-2DE721F1B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005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552">
            <a:extLst>
              <a:ext uri="{FF2B5EF4-FFF2-40B4-BE49-F238E27FC236}">
                <a16:creationId xmlns:a16="http://schemas.microsoft.com/office/drawing/2014/main" id="{AE0EA3FC-7545-4B8F-AD8C-66021615B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73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581">
            <a:extLst>
              <a:ext uri="{FF2B5EF4-FFF2-40B4-BE49-F238E27FC236}">
                <a16:creationId xmlns:a16="http://schemas.microsoft.com/office/drawing/2014/main" id="{B115B2A6-92A0-4020-A827-34110EE43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762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618">
            <a:extLst>
              <a:ext uri="{FF2B5EF4-FFF2-40B4-BE49-F238E27FC236}">
                <a16:creationId xmlns:a16="http://schemas.microsoft.com/office/drawing/2014/main" id="{965B8566-520F-4EC2-85E0-7E53323603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439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650">
            <a:extLst>
              <a:ext uri="{FF2B5EF4-FFF2-40B4-BE49-F238E27FC236}">
                <a16:creationId xmlns:a16="http://schemas.microsoft.com/office/drawing/2014/main" id="{48E6B796-DCF7-4F07-99D3-6692374A9E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21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706">
            <a:extLst>
              <a:ext uri="{FF2B5EF4-FFF2-40B4-BE49-F238E27FC236}">
                <a16:creationId xmlns:a16="http://schemas.microsoft.com/office/drawing/2014/main" id="{06C60046-B544-44CC-8874-E1B2F291E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433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742">
            <a:extLst>
              <a:ext uri="{FF2B5EF4-FFF2-40B4-BE49-F238E27FC236}">
                <a16:creationId xmlns:a16="http://schemas.microsoft.com/office/drawing/2014/main" id="{FE9F986A-B037-47BC-9B1B-8028EEF36C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119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767">
            <a:extLst>
              <a:ext uri="{FF2B5EF4-FFF2-40B4-BE49-F238E27FC236}">
                <a16:creationId xmlns:a16="http://schemas.microsoft.com/office/drawing/2014/main" id="{0C3D7286-C06E-4A10-BCA8-03D221643F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790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782">
            <a:extLst>
              <a:ext uri="{FF2B5EF4-FFF2-40B4-BE49-F238E27FC236}">
                <a16:creationId xmlns:a16="http://schemas.microsoft.com/office/drawing/2014/main" id="{927F8470-CE72-4060-9AE3-F4A87A3C84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48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814">
            <a:extLst>
              <a:ext uri="{FF2B5EF4-FFF2-40B4-BE49-F238E27FC236}">
                <a16:creationId xmlns:a16="http://schemas.microsoft.com/office/drawing/2014/main" id="{417C0EE4-01BE-4A39-8AD0-B3930E1416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050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EYS_DPI_Annual_Meeting_2022_9826">
            <a:extLst>
              <a:ext uri="{FF2B5EF4-FFF2-40B4-BE49-F238E27FC236}">
                <a16:creationId xmlns:a16="http://schemas.microsoft.com/office/drawing/2014/main" id="{7CEFE5AC-F686-4575-945B-D851CE2F76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16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12</Words>
  <Application>Microsoft Office PowerPoint</Application>
  <PresentationFormat>Widescreen</PresentationFormat>
  <Paragraphs>4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Arial</vt:lpstr>
      <vt:lpstr>Calibri</vt:lpstr>
      <vt:lpstr>Calibri Light</vt:lpstr>
      <vt:lpstr>Office Theme</vt:lpstr>
      <vt:lpstr>DPI Annual Meeting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DPI Annual Meeting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DPI Annual Meeting 2022</dc:title>
  <dc:creator>Scharff - Bastiaens, Christianne</dc:creator>
  <cp:lastModifiedBy>Scharff - Bastiaens, Christianne</cp:lastModifiedBy>
  <cp:revision>3</cp:revision>
  <dcterms:created xsi:type="dcterms:W3CDTF">2022-12-20T12:07:41Z</dcterms:created>
  <dcterms:modified xsi:type="dcterms:W3CDTF">2022-12-20T14:35:05Z</dcterms:modified>
</cp:coreProperties>
</file>